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63F4F-B8DA-4591-86DE-0004289AD4DC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202D0-1A18-45D4-9676-1B1B5B8BDDF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17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BEF51-A840-4DBF-873F-B976CB726ADA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01306-ED25-465B-A43D-14E374EB95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79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1E1C3-C391-421E-B72B-A9F031982923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65589-B8DE-462A-9757-22EE51F5702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21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40308-666C-42B0-BD11-5FA4F9C6B26E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4890-871D-431D-8960-54C5CCA281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21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B6239-C82A-4DBE-887B-846AC8D755F3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C5D7-8612-40E6-98A2-9300CFCBE2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88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143B-F85D-49D3-A854-38D90AA18B48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95A18-3918-4BD0-B218-BA815619E8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09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98172-72CE-4F39-BC6D-E93D7470EFD1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C2E98-0D53-482F-ACDF-0421303DA0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29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D3222-05D5-4E9F-B0C1-F9E2AE1CC326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67433-BFEB-4A4C-9D6A-3EE3121CBA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88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5F6D2-DB54-41DC-AA79-A0C86690898E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DB4E1-13D5-4074-97E6-EA1A4DF26F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15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2849-424F-4C22-A55B-8A8AA16711E0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67088-5A02-4AC1-8E20-0B140CC24F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413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1A325-FDCE-4D39-A16C-EFB27D053431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0B7EA-67AB-47C8-896D-2858D23B65C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784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81A4A5-AEF6-449E-9346-FC9D191FD174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53E089-0559-4427-878B-064EAF572A3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3" name="Textfeld 1"/>
          <p:cNvSpPr txBox="1">
            <a:spLocks noChangeArrowheads="1"/>
          </p:cNvSpPr>
          <p:nvPr/>
        </p:nvSpPr>
        <p:spPr bwMode="auto">
          <a:xfrm>
            <a:off x="3078712" y="893763"/>
            <a:ext cx="29722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PlGF</a:t>
            </a:r>
          </a:p>
          <a:p>
            <a:pPr algn="ctr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101-M67 / 101-M69 / 103-M03)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Textfeld 4"/>
          <p:cNvSpPr txBox="1">
            <a:spLocks noChangeArrowheads="1"/>
          </p:cNvSpPr>
          <p:nvPr/>
        </p:nvSpPr>
        <p:spPr bwMode="auto">
          <a:xfrm>
            <a:off x="484189" y="5189861"/>
            <a:ext cx="8159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de-DE" sz="1200" b="1" dirty="0">
                <a:latin typeface="Times New Roman" pitchFamily="18" charset="0"/>
                <a:cs typeface="Times New Roman" pitchFamily="18" charset="0"/>
              </a:rPr>
              <a:t>Western Analysis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different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monoclonal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antibodies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against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human PlGF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Both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antibodies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do not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show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any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cross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reactivity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PlGF. The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monoclonal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rat anti-mouse PlGF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shows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cross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reactivity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 human PlGF-2.  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00" y="1596976"/>
            <a:ext cx="3478312" cy="316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8</cp:revision>
  <dcterms:created xsi:type="dcterms:W3CDTF">2011-05-26T10:22:20Z</dcterms:created>
  <dcterms:modified xsi:type="dcterms:W3CDTF">2015-03-19T09:45:18Z</dcterms:modified>
</cp:coreProperties>
</file>